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28270621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28270621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282706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282706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28270621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28270621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28270621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28270621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0b89ae13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0b89ae13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3669592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3669592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3669592f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3669592f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3669592f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33669592f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3669592f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3669592f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0b89ae13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0b89ae13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2214875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2214875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28270621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328270621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1mLm4XXVYwaiLqofhmbfNJyhBaaAb9N2fu_u-bxM9zHw/edi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file/d/1sLvLgA9bjAQWOuZEoBu9gfpoMAal-TGr/view" TargetMode="External"/><Relationship Id="rId4" Type="http://schemas.openxmlformats.org/officeDocument/2006/relationships/hyperlink" Target="https://drive.google.com/file/d/1NbX7GrMdeutwEgXTbDYO914OPYZboqu7/view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rive.google.com/file/d/1YZwLr6m5ylKxZiNrFaQzuXm2AFwQnb9A/view" TargetMode="External"/><Relationship Id="rId4" Type="http://schemas.openxmlformats.org/officeDocument/2006/relationships/hyperlink" Target="https://docs.google.com/document/d/1A6StQwSZCxqtJYkCtuht1wyzrTlNCDWAu6WX0QpNaM0/edi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presentation/d/1iFnT05bQ5j9cvfM-dkw2uvQpFjwjsoqYZxIZ6TG-mfM/edit#slide=id.g11401c17815_0_18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canva.com/design/DAFCc8lAUF0/i5FtL33p7fOQdZ918jKBAQ/view?utm_content=DAFCc8lAUF0&amp;utm_campaign=designshare&amp;utm_medium=link&amp;utm_source=publishshare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P-TECH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(Pathways in Technology Early College High School)</a:t>
            </a:r>
            <a:r>
              <a:rPr lang="en"/>
              <a:t> Norwalk 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Teacher/SS Department Chair: Cecile St. Jean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Viviana Delgado 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Mock Trial - Columbus V The People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Directions: </a:t>
            </a:r>
            <a:r>
              <a:rPr lang="en"/>
              <a:t>Who/what was responsible for the slaughter of the Taino Indians? Everyone will be put on trial. You will be given a role that you will have to defend in court (Columbus, Columbus’ Men, The King and Queen, The Tainos, or the System of Empire). The teacher will be the prosecutor and a group of your peers will be the jury.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Vivian’s Role: Member of the Jury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Tanajae Foster 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Playlist Project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Directions: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/>
              <a:t>Your playlist should include at least 4-5 songs or TV shows/movies that you think represent the movement for racial equality and justice anytime between the 1960s and today - YOU choose the time period! With each selection you must have at least a 3 sentence description of how your selection is a representation of fighting to racial equality and justice.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https://docs.google.com/document/d/1mLm4XXVYwaiLqofhmbfNJyhBaaAb9N2fu_u-bxM9zHw/edit</a:t>
            </a:r>
            <a:r>
              <a:rPr lang="en"/>
              <a:t>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Soraya Gudiel </a:t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Project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Directions:</a:t>
            </a:r>
            <a:r>
              <a:rPr lang="en"/>
              <a:t> </a:t>
            </a:r>
            <a:r>
              <a:rPr lang="en" sz="1600"/>
              <a:t> You will choose a topic from Latino History in the U.S. to conduct research about in order to create a magazine cover and article.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https://drive.google.com/file/d/1sLvLgA9bjAQWOuZEoBu9gfpoMAal-TGr/view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https://drive.google.com/file/d/1NbX7GrMdeutwEgXTbDYO914OPYZboqu7/view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Vincent Velez </a:t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Project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Directions:</a:t>
            </a:r>
            <a:r>
              <a:rPr lang="en"/>
              <a:t> </a:t>
            </a:r>
            <a:r>
              <a:rPr lang="en" sz="1600"/>
              <a:t> You will choose a topic from Latino History in the U.S. to conduct research about in order to create a magazine cover and article.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https://drive.google.com/file/d/1YZwLr6m5ylKxZiNrFaQzuXm2AFwQnb9A/view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https://docs.google.com/document/d/1A6StQwSZCxqtJYkCtuht1wyzrTlNCDWAu6WX0QpNaM0/edit</a:t>
            </a:r>
            <a:r>
              <a:rPr lang="en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Breakdown &amp; Demographics 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2 sections of the course were taught this year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39 Students all </a:t>
            </a:r>
            <a:r>
              <a:rPr lang="en" sz="2200"/>
              <a:t>together</a:t>
            </a:r>
            <a:r>
              <a:rPr lang="en" sz="2200"/>
              <a:t> (23 in one section and 16 in the other)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21 Females and 18 Males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21 students identify as Hispanic/Latino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12 students </a:t>
            </a:r>
            <a:r>
              <a:rPr lang="en" sz="2200"/>
              <a:t>identify</a:t>
            </a:r>
            <a:r>
              <a:rPr lang="en" sz="2200"/>
              <a:t> as Black/African American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2 students </a:t>
            </a:r>
            <a:r>
              <a:rPr lang="en" sz="2200"/>
              <a:t>identify</a:t>
            </a:r>
            <a:r>
              <a:rPr lang="en" sz="2200"/>
              <a:t> as multiracial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2 students identify as white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2 students identify as Asian/Asian Pacific Islander 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7875" cy="36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0275" y="152400"/>
            <a:ext cx="4093724" cy="36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038326" cy="37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8325" y="0"/>
            <a:ext cx="4105676" cy="37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84401" cy="343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201" y="152400"/>
            <a:ext cx="363096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2800" cy="38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2800" y="0"/>
            <a:ext cx="4001201" cy="37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Presentations </a:t>
            </a:r>
            <a:endParaRPr/>
          </a:p>
        </p:txBody>
      </p:sp>
      <p:sp>
        <p:nvSpPr>
          <p:cNvPr id="96" name="Google Shape;96;p19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Jaylah Reiph 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Playlist Project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Directions: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/>
              <a:t>Your playlist should include at least 4-5 songs or TV shows/movies that you think represent the movement for racial equality and justice anytime between the 1960s and today - YOU choose the time period! With each selection you must have at least a 3 sentence description of how your selection is a representation of fighting to racial equality and justice.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https://docs.google.com/presentation/d/1iFnT05bQ5j9cvfM-dkw2uvQpFjwjsoqYZxIZ6TG-mfM/edit#slide=id.g11401c17815_0_18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Campos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Project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Directions:</a:t>
            </a:r>
            <a:r>
              <a:rPr lang="en"/>
              <a:t> </a:t>
            </a:r>
            <a:r>
              <a:rPr lang="en" sz="1600"/>
              <a:t> You will choose a topic from Latino History in the U.S. to conduct research about in order to create a magazine cover and article.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https://www.canva.com/design/DAFCc8lAUF0/i5FtL33p7fOQdZ918jKBAQ/view?utm_content=DAFCc8lAUF0&amp;utm_campaign=designshare&amp;utm_medium=link&amp;utm_source=publishsharelink</a:t>
            </a:r>
            <a:r>
              <a:rPr lang="en" sz="1600"/>
              <a:t> 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